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387" y="3138487"/>
            <a:ext cx="44672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343025"/>
            <a:ext cx="100679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395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557462"/>
            <a:ext cx="10925175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573016"/>
            <a:ext cx="129614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394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174801"/>
            <a:ext cx="136815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11182350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48680"/>
            <a:ext cx="371475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982" y="1866925"/>
            <a:ext cx="77152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933575"/>
            <a:ext cx="1106805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1"/>
            <a:ext cx="11058463" cy="504055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0721" y="5589240"/>
            <a:ext cx="1674155" cy="55201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11790" y="5527020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774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2995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76" y="3987502"/>
            <a:ext cx="1100137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919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356992"/>
            <a:ext cx="151216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5762" y="5278390"/>
            <a:ext cx="4396261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94761" y="5278390"/>
            <a:ext cx="356979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43062"/>
            <a:ext cx="116586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412776"/>
            <a:ext cx="72485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124744"/>
            <a:ext cx="60960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19250"/>
            <a:ext cx="111442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564904"/>
            <a:ext cx="129614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8664" y="3525603"/>
            <a:ext cx="129614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4380" y="3525603"/>
            <a:ext cx="129614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71637"/>
            <a:ext cx="110680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04975"/>
            <a:ext cx="112776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7200" y="3429000"/>
            <a:ext cx="9383216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695450"/>
            <a:ext cx="108870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25835"/>
            <a:ext cx="110394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2619375"/>
            <a:ext cx="93726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533650"/>
            <a:ext cx="11677650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26271" y="2533650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1653" y="3529073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3669" y="3529073"/>
            <a:ext cx="1660283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385"/>
          <a:stretch/>
        </p:blipFill>
        <p:spPr>
          <a:xfrm>
            <a:off x="1271464" y="1124744"/>
            <a:ext cx="10263882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775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140968"/>
            <a:ext cx="122413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29225" y="4066942"/>
            <a:ext cx="122413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4081" y="4066942"/>
            <a:ext cx="122413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39585" y="5027640"/>
            <a:ext cx="122413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657350"/>
            <a:ext cx="107442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4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795462"/>
            <a:ext cx="108870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00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420888"/>
            <a:ext cx="66294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85975"/>
            <a:ext cx="116109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85975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71612"/>
            <a:ext cx="116205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717032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81125"/>
            <a:ext cx="116109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4653136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95437"/>
            <a:ext cx="116871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11452" y="3460272"/>
            <a:ext cx="147663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386246"/>
            <a:ext cx="147663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95437"/>
            <a:ext cx="117252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4398937"/>
            <a:ext cx="108012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2025-12-17T13:01:26Z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